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87425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  <a:srgbClr val="009900"/>
    <a:srgbClr val="0000FF"/>
    <a:srgbClr val="669900"/>
    <a:srgbClr val="33CC33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3468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2015/10/15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4571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2015/10/15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648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2015/10/15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30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2015/10/15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038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2015/10/15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023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2015/10/15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08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2015/10/15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108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2015/10/15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671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2015/10/15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11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2015/10/15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228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2015/10/15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038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53BFC-A4DA-45F1-9A24-FB910E7DD8C7}" type="datetimeFigureOut">
              <a:rPr kumimoji="1" lang="ja-JP" altLang="en-US" smtClean="0"/>
              <a:t>2015/10/15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199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esophagus.j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116632" y="2392015"/>
            <a:ext cx="20890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研究（調査）の方法</a:t>
            </a:r>
            <a:endParaRPr kumimoji="1" lang="ja-JP" altLang="en-US" sz="1400" b="1" dirty="0">
              <a:solidFill>
                <a:schemeClr val="tx1">
                  <a:lumMod val="95000"/>
                  <a:lumOff val="5000"/>
                </a:schemeClr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16632" y="4768279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調査期間</a:t>
            </a:r>
            <a:endParaRPr kumimoji="1" lang="ja-JP" altLang="en-US" sz="1400" b="1" dirty="0">
              <a:solidFill>
                <a:schemeClr val="tx1">
                  <a:lumMod val="95000"/>
                  <a:lumOff val="5000"/>
                </a:schemeClr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16632" y="5380639"/>
            <a:ext cx="28071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調査の対象となる患者さんへ</a:t>
            </a:r>
            <a:endParaRPr kumimoji="1" lang="ja-JP" altLang="en-US" sz="1400" b="1" dirty="0">
              <a:solidFill>
                <a:schemeClr val="tx1">
                  <a:lumMod val="95000"/>
                  <a:lumOff val="5000"/>
                </a:schemeClr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318437" y="222244"/>
            <a:ext cx="6221126" cy="76808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日本食道学会より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r>
              <a:rPr lang="en-US" altLang="ja-JP" sz="20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『</a:t>
            </a:r>
            <a:r>
              <a:rPr lang="ja-JP" altLang="en-US" sz="20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食道の〇〇に関する研究（調査）</a:t>
            </a:r>
            <a:r>
              <a:rPr lang="en-US" altLang="ja-JP" sz="20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』</a:t>
            </a:r>
            <a:r>
              <a:rPr lang="ja-JP" altLang="en-US" sz="20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について</a:t>
            </a:r>
            <a:endParaRPr lang="ja-JP" altLang="en-US" sz="20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16632" y="1042592"/>
            <a:ext cx="26276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研究（調査）の目的と概略</a:t>
            </a:r>
            <a:endParaRPr kumimoji="1" lang="en-US" altLang="ja-JP" sz="1400" b="1" dirty="0" smtClean="0">
              <a:solidFill>
                <a:schemeClr val="tx1">
                  <a:lumMod val="95000"/>
                  <a:lumOff val="5000"/>
                </a:schemeClr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59104" y="1360638"/>
            <a:ext cx="6497423" cy="98917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16632" y="6300192"/>
            <a:ext cx="29867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この調査への協力は任意です。</a:t>
            </a:r>
            <a:endParaRPr kumimoji="1" lang="ja-JP" altLang="en-US" sz="1400" b="1" dirty="0">
              <a:solidFill>
                <a:schemeClr val="tx1">
                  <a:lumMod val="95000"/>
                  <a:lumOff val="5000"/>
                </a:schemeClr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16632" y="7228384"/>
            <a:ext cx="17299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お問い合わせ先</a:t>
            </a:r>
            <a:endParaRPr kumimoji="1" lang="ja-JP" altLang="en-US" sz="1400" b="1" dirty="0">
              <a:solidFill>
                <a:schemeClr val="tx1">
                  <a:lumMod val="95000"/>
                  <a:lumOff val="5000"/>
                </a:schemeClr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1851470" y="8316416"/>
            <a:ext cx="4889898" cy="669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200" dirty="0"/>
              <a:t>特定非営利活動</a:t>
            </a:r>
            <a:r>
              <a:rPr lang="ja-JP" altLang="en-US" sz="1200" dirty="0" smtClean="0"/>
              <a:t>法人日本</a:t>
            </a:r>
            <a:r>
              <a:rPr lang="ja-JP" altLang="en-US" sz="1200" dirty="0"/>
              <a:t>食道学会　事務局</a:t>
            </a:r>
            <a:br>
              <a:rPr lang="ja-JP" altLang="en-US" sz="1200" dirty="0"/>
            </a:br>
            <a:r>
              <a:rPr lang="ja-JP" altLang="en-US" sz="1200" dirty="0"/>
              <a:t>〒</a:t>
            </a:r>
            <a:r>
              <a:rPr lang="en-US" altLang="ja-JP" sz="1200" dirty="0"/>
              <a:t>130</a:t>
            </a:r>
            <a:r>
              <a:rPr lang="ja-JP" altLang="en-US" sz="1200" dirty="0"/>
              <a:t>－</a:t>
            </a:r>
            <a:r>
              <a:rPr lang="en-US" altLang="ja-JP" sz="1200" dirty="0" smtClean="0"/>
              <a:t>0012</a:t>
            </a:r>
            <a:r>
              <a:rPr lang="ja-JP" altLang="en-US" sz="1200" dirty="0" smtClean="0"/>
              <a:t>　東京都</a:t>
            </a:r>
            <a:r>
              <a:rPr lang="ja-JP" altLang="en-US" sz="1200" dirty="0"/>
              <a:t>墨田区太平</a:t>
            </a:r>
            <a:r>
              <a:rPr lang="en-US" altLang="ja-JP" sz="1200" dirty="0"/>
              <a:t>2</a:t>
            </a:r>
            <a:r>
              <a:rPr lang="ja-JP" altLang="en-US" sz="1200" dirty="0"/>
              <a:t>－</a:t>
            </a:r>
            <a:r>
              <a:rPr lang="en-US" altLang="ja-JP" sz="1200" dirty="0"/>
              <a:t>3</a:t>
            </a:r>
            <a:r>
              <a:rPr lang="ja-JP" altLang="en-US" sz="1200" dirty="0"/>
              <a:t>－</a:t>
            </a:r>
            <a:r>
              <a:rPr lang="en-US" altLang="ja-JP" sz="1200" dirty="0" smtClean="0"/>
              <a:t>13</a:t>
            </a:r>
            <a:r>
              <a:rPr lang="ja-JP" altLang="en-US" sz="1200" dirty="0" smtClean="0"/>
              <a:t>　廣瀬</a:t>
            </a:r>
            <a:r>
              <a:rPr lang="ja-JP" altLang="en-US" sz="1200" dirty="0"/>
              <a:t>ビルディング</a:t>
            </a:r>
            <a:r>
              <a:rPr lang="en-US" altLang="ja-JP" sz="1200" dirty="0"/>
              <a:t>4</a:t>
            </a:r>
            <a:r>
              <a:rPr lang="ja-JP" altLang="en-US" sz="1200" dirty="0"/>
              <a:t>階</a:t>
            </a:r>
            <a:br>
              <a:rPr lang="ja-JP" altLang="en-US" sz="1200" dirty="0"/>
            </a:br>
            <a:r>
              <a:rPr lang="en-US" altLang="ja-JP" sz="1200" dirty="0"/>
              <a:t>TEL</a:t>
            </a:r>
            <a:r>
              <a:rPr lang="ja-JP" altLang="en-US" sz="1200" dirty="0"/>
              <a:t>／</a:t>
            </a:r>
            <a:r>
              <a:rPr lang="en-US" altLang="ja-JP" sz="1200" dirty="0"/>
              <a:t>FAX</a:t>
            </a:r>
            <a:r>
              <a:rPr lang="ja-JP" altLang="en-US" sz="1200" dirty="0"/>
              <a:t>：</a:t>
            </a:r>
            <a:r>
              <a:rPr lang="en-US" altLang="ja-JP" sz="1200" dirty="0" smtClean="0"/>
              <a:t>03-6456-1339</a:t>
            </a:r>
            <a:r>
              <a:rPr lang="ja-JP" altLang="en-US" sz="1200" dirty="0" smtClean="0"/>
              <a:t>　　　</a:t>
            </a:r>
            <a:r>
              <a:rPr lang="en-US" altLang="ja-JP" sz="1200" dirty="0" smtClean="0"/>
              <a:t>E-mail</a:t>
            </a:r>
            <a:r>
              <a:rPr lang="ja-JP" altLang="en-US" sz="1200" dirty="0"/>
              <a:t>：</a:t>
            </a:r>
            <a:r>
              <a:rPr lang="en-US" altLang="ja-JP" sz="1200" dirty="0">
                <a:hlinkClick r:id="rId2"/>
              </a:rPr>
              <a:t>office@esophagus.jp</a:t>
            </a:r>
            <a:r>
              <a:rPr lang="en-US" altLang="ja-JP" sz="1200" dirty="0"/>
              <a:t> </a:t>
            </a:r>
            <a:endParaRPr lang="ja-JP" altLang="en-US" sz="12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76672" y="8328249"/>
            <a:ext cx="1282170" cy="2160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お問い合わせ先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159104" y="5668671"/>
            <a:ext cx="6497423" cy="63152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159104" y="2726407"/>
            <a:ext cx="6497423" cy="99919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159104" y="5083814"/>
            <a:ext cx="6497423" cy="28027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２０１５年７月</a:t>
            </a:r>
            <a:r>
              <a:rPr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1</a:t>
            </a: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日～２０１７年６月３０日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159104" y="4081389"/>
            <a:ext cx="6497423" cy="63462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16632" y="3749609"/>
            <a:ext cx="24481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研究（調査）の参加施設</a:t>
            </a:r>
            <a:endParaRPr kumimoji="1" lang="ja-JP" altLang="en-US" sz="1400" b="1" dirty="0">
              <a:solidFill>
                <a:schemeClr val="tx1">
                  <a:lumMod val="95000"/>
                  <a:lumOff val="5000"/>
                </a:schemeClr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59104" y="6588224"/>
            <a:ext cx="6497423" cy="63152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130600" y="7524328"/>
            <a:ext cx="6497423" cy="63152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この研究は</a:t>
            </a: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、食道学会〇〇委員会が研究事務局を担当しています。</a:t>
            </a:r>
            <a:endParaRPr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　　　　　　研究責任者</a:t>
            </a: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：〇〇〇〇（〇〇大学大学院　〇〇外科）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937943" y="81902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資料３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637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91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ゴシック</vt:lpstr>
      <vt:lpstr>Arial</vt:lpstr>
      <vt:lpstr>Calibri</vt:lpstr>
      <vt:lpstr>Wingdings</vt:lpstr>
      <vt:lpstr>Office ​​テーマ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V.D.Secretary</dc:creator>
  <cp:lastModifiedBy>YASUSHI TOH</cp:lastModifiedBy>
  <cp:revision>22</cp:revision>
  <cp:lastPrinted>2015-04-09T01:36:37Z</cp:lastPrinted>
  <dcterms:created xsi:type="dcterms:W3CDTF">2015-04-08T06:16:34Z</dcterms:created>
  <dcterms:modified xsi:type="dcterms:W3CDTF">2015-10-15T02:28:49Z</dcterms:modified>
</cp:coreProperties>
</file>