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9900"/>
    <a:srgbClr val="0000FF"/>
    <a:srgbClr val="6699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666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6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08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10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7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22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0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3BFC-A4DA-45F1-9A24-FB910E7DD8C7}" type="datetimeFigureOut">
              <a:rPr kumimoji="1" lang="ja-JP" altLang="en-US" smtClean="0"/>
              <a:t>2016/12/5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esophagus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6632" y="2392015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研究（調査）の方法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632" y="4768279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調査期間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632" y="5380639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調査の対象となる患者さんへ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318437" y="222244"/>
            <a:ext cx="6221126" cy="7680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日本食道学会より</a:t>
            </a:r>
            <a:endParaRPr kumimoji="1" lang="en-US" altLang="ja-JP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食道の〇〇に関する研究（調査）</a:t>
            </a:r>
            <a:r>
              <a:rPr lang="en-US" altLang="ja-JP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20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について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6632" y="1042592"/>
            <a:ext cx="262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研究（調査）の目的と概略</a:t>
            </a:r>
            <a:endParaRPr kumimoji="1" lang="en-US" altLang="ja-JP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9104" y="1360638"/>
            <a:ext cx="6497423" cy="9891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632" y="6300192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この調査への協力は任意です。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6632" y="7228384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お問い合わせ先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1851470" y="8316416"/>
            <a:ext cx="4889898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特定非営利活動法人日本食道学会　事務局</a:t>
            </a:r>
            <a:br>
              <a:rPr lang="ja-JP" altLang="en-US" sz="1200" dirty="0"/>
            </a:br>
            <a:r>
              <a:rPr lang="ja-JP" altLang="en-US" sz="1200" dirty="0"/>
              <a:t>〒</a:t>
            </a:r>
            <a:r>
              <a:rPr lang="en-US" altLang="ja-JP" sz="1200" dirty="0"/>
              <a:t>130</a:t>
            </a:r>
            <a:r>
              <a:rPr lang="ja-JP" altLang="en-US" sz="1200" dirty="0"/>
              <a:t>－</a:t>
            </a:r>
            <a:r>
              <a:rPr lang="en-US" altLang="ja-JP" sz="1200" dirty="0"/>
              <a:t>0012</a:t>
            </a:r>
            <a:r>
              <a:rPr lang="ja-JP" altLang="en-US" sz="1200" dirty="0"/>
              <a:t>　東京都墨田区太平</a:t>
            </a:r>
            <a:r>
              <a:rPr lang="en-US" altLang="ja-JP" sz="1200" dirty="0"/>
              <a:t>2</a:t>
            </a:r>
            <a:r>
              <a:rPr lang="ja-JP" altLang="en-US" sz="1200" dirty="0"/>
              <a:t>－</a:t>
            </a:r>
            <a:r>
              <a:rPr lang="en-US" altLang="ja-JP" sz="1200" dirty="0"/>
              <a:t>3</a:t>
            </a:r>
            <a:r>
              <a:rPr lang="ja-JP" altLang="en-US" sz="1200" dirty="0"/>
              <a:t>－</a:t>
            </a:r>
            <a:r>
              <a:rPr lang="en-US" altLang="ja-JP" sz="1200" dirty="0"/>
              <a:t>13</a:t>
            </a:r>
            <a:r>
              <a:rPr lang="ja-JP" altLang="en-US" sz="1200" dirty="0"/>
              <a:t>　廣瀬ビルディング</a:t>
            </a:r>
            <a:r>
              <a:rPr lang="en-US" altLang="ja-JP" sz="1200" dirty="0"/>
              <a:t>4</a:t>
            </a:r>
            <a:r>
              <a:rPr lang="ja-JP" altLang="en-US" sz="1200" dirty="0"/>
              <a:t>階</a:t>
            </a:r>
            <a:br>
              <a:rPr lang="ja-JP" altLang="en-US" sz="1200" dirty="0"/>
            </a:br>
            <a:r>
              <a:rPr lang="en-US" altLang="ja-JP" sz="1200" dirty="0"/>
              <a:t>TEL</a:t>
            </a:r>
            <a:r>
              <a:rPr lang="ja-JP" altLang="en-US" sz="1200" dirty="0"/>
              <a:t>／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03-6456-1339</a:t>
            </a:r>
            <a:r>
              <a:rPr lang="ja-JP" altLang="en-US" sz="1200" dirty="0"/>
              <a:t>　　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office@esophagus.jp</a:t>
            </a:r>
            <a:r>
              <a:rPr lang="en-US" altLang="ja-JP" sz="1200" dirty="0"/>
              <a:t> 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6672" y="8328249"/>
            <a:ext cx="1282170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お問い合わせ先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59104" y="5668671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159104" y="2726407"/>
            <a:ext cx="6497423" cy="9991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59104" y="5083814"/>
            <a:ext cx="6497423" cy="280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年　月　日～　年　月　日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9104" y="4081389"/>
            <a:ext cx="6497423" cy="63462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3749609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研究（調査）の参加施設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59104" y="6588224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0600" y="7524328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この研究は、</a:t>
            </a:r>
            <a:r>
              <a:rPr lang="ja-JP" altLang="en-US" sz="120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食道学会研究推進委員会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が研究事務局を担当しています。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　　　研究責任者：〇〇〇〇（〇〇大学大学院　〇〇外科）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37943" y="8190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114637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V.D.Secretary</dc:creator>
  <cp:lastModifiedBy>日本食道学会日本食道学会</cp:lastModifiedBy>
  <cp:revision>24</cp:revision>
  <cp:lastPrinted>2015-04-09T01:36:37Z</cp:lastPrinted>
  <dcterms:created xsi:type="dcterms:W3CDTF">2015-04-08T06:16:34Z</dcterms:created>
  <dcterms:modified xsi:type="dcterms:W3CDTF">2016-12-05T07:53:11Z</dcterms:modified>
</cp:coreProperties>
</file>