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87425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  <a:srgbClr val="009900"/>
    <a:srgbClr val="0000FF"/>
    <a:srgbClr val="669900"/>
    <a:srgbClr val="33CC33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3642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4571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648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30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2038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0023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08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1108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671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11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4228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038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53BFC-A4DA-45F1-9A24-FB910E7DD8C7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199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office@esophagus.j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116632" y="2392015"/>
            <a:ext cx="20890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研究（調査）の方法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16632" y="4768279"/>
            <a:ext cx="1191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調査期間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16632" y="5380639"/>
            <a:ext cx="28071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調査の対象となる患者さんへ</a:t>
            </a:r>
          </a:p>
        </p:txBody>
      </p:sp>
      <p:sp>
        <p:nvSpPr>
          <p:cNvPr id="27" name="角丸四角形 26"/>
          <p:cNvSpPr/>
          <p:nvPr/>
        </p:nvSpPr>
        <p:spPr>
          <a:xfrm>
            <a:off x="318437" y="222244"/>
            <a:ext cx="6221126" cy="76808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日本食道学会より</a:t>
            </a:r>
            <a:endParaRPr kumimoji="1" lang="en-US" altLang="ja-JP" sz="14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/>
            <a:r>
              <a:rPr lang="en-US" altLang="ja-JP" sz="20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『</a:t>
            </a:r>
            <a:r>
              <a:rPr lang="ja-JP" altLang="en-US" sz="20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食道の〇〇に関する研究（調査）</a:t>
            </a:r>
            <a:r>
              <a:rPr lang="en-US" altLang="ja-JP" sz="20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』</a:t>
            </a:r>
            <a:r>
              <a:rPr lang="ja-JP" altLang="en-US" sz="20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について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16632" y="1042592"/>
            <a:ext cx="26276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研究（調査）の目的と概略</a:t>
            </a:r>
            <a:endParaRPr kumimoji="1"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59104" y="1360638"/>
            <a:ext cx="6497423" cy="98917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16632" y="6300192"/>
            <a:ext cx="29867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この調査への協力は任意です。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16632" y="7228384"/>
            <a:ext cx="17299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お問い合わせ先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1851470" y="8316416"/>
            <a:ext cx="4889898" cy="669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200" dirty="0"/>
              <a:t>特定非営利活動法人日本食道学会　事務局</a:t>
            </a:r>
            <a:br>
              <a:rPr lang="ja-JP" altLang="en-US" sz="1200" dirty="0"/>
            </a:br>
            <a:r>
              <a:rPr lang="ja-JP" altLang="en-US" sz="1200" dirty="0"/>
              <a:t>〒</a:t>
            </a:r>
            <a:r>
              <a:rPr lang="en-US" altLang="ja-JP" sz="1200" dirty="0"/>
              <a:t>130</a:t>
            </a:r>
            <a:r>
              <a:rPr lang="ja-JP" altLang="en-US" sz="1200" dirty="0"/>
              <a:t>－</a:t>
            </a:r>
            <a:r>
              <a:rPr lang="en-US" altLang="ja-JP" sz="1200" dirty="0"/>
              <a:t>0012</a:t>
            </a:r>
            <a:r>
              <a:rPr lang="ja-JP" altLang="en-US" sz="1200" dirty="0"/>
              <a:t>　東京都墨田区太平</a:t>
            </a:r>
            <a:r>
              <a:rPr lang="en-US" altLang="ja-JP" sz="1200" dirty="0"/>
              <a:t>2</a:t>
            </a:r>
            <a:r>
              <a:rPr lang="ja-JP" altLang="en-US" sz="1200" dirty="0"/>
              <a:t>－</a:t>
            </a:r>
            <a:r>
              <a:rPr lang="en-US" altLang="ja-JP" sz="1200" dirty="0"/>
              <a:t>3</a:t>
            </a:r>
            <a:r>
              <a:rPr lang="ja-JP" altLang="en-US" sz="1200" dirty="0"/>
              <a:t>－</a:t>
            </a:r>
            <a:r>
              <a:rPr lang="en-US" altLang="ja-JP" sz="1200" dirty="0"/>
              <a:t>13</a:t>
            </a:r>
            <a:r>
              <a:rPr lang="ja-JP" altLang="en-US" sz="1200" dirty="0"/>
              <a:t>　廣瀬ビルディング</a:t>
            </a:r>
            <a:r>
              <a:rPr lang="en-US" altLang="ja-JP" sz="1200" dirty="0"/>
              <a:t>4</a:t>
            </a:r>
            <a:r>
              <a:rPr lang="ja-JP" altLang="en-US" sz="1200" dirty="0"/>
              <a:t>階</a:t>
            </a:r>
            <a:br>
              <a:rPr lang="ja-JP" altLang="en-US" sz="1200" dirty="0"/>
            </a:br>
            <a:r>
              <a:rPr lang="en-US" altLang="ja-JP" sz="1200" dirty="0"/>
              <a:t>TEL</a:t>
            </a:r>
            <a:r>
              <a:rPr lang="ja-JP" altLang="en-US" sz="1200" dirty="0"/>
              <a:t>：</a:t>
            </a:r>
            <a:r>
              <a:rPr lang="en-US" altLang="ja-JP" sz="1200"/>
              <a:t>03-6456-1339  FAX:03-6658-4233</a:t>
            </a:r>
            <a:r>
              <a:rPr lang="ja-JP" altLang="en-US" sz="1200" dirty="0"/>
              <a:t>　</a:t>
            </a:r>
            <a:r>
              <a:rPr lang="en-US" altLang="ja-JP" sz="1200" dirty="0"/>
              <a:t>E-mail</a:t>
            </a:r>
            <a:r>
              <a:rPr lang="ja-JP" altLang="en-US" sz="1200" dirty="0"/>
              <a:t>：</a:t>
            </a:r>
            <a:r>
              <a:rPr lang="en-US" altLang="ja-JP" sz="1200" dirty="0">
                <a:hlinkClick r:id="rId2"/>
              </a:rPr>
              <a:t>office@esophagus.jp</a:t>
            </a:r>
            <a:r>
              <a:rPr lang="en-US" altLang="ja-JP" sz="1200" dirty="0"/>
              <a:t> </a:t>
            </a:r>
            <a:endParaRPr lang="ja-JP" altLang="en-US" sz="120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476672" y="8328249"/>
            <a:ext cx="1282170" cy="2160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お問い合わせ先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159104" y="5668671"/>
            <a:ext cx="6497423" cy="63152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159104" y="2726407"/>
            <a:ext cx="6497423" cy="99919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159104" y="5083814"/>
            <a:ext cx="6497423" cy="28027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　年　月　日～　年　月　日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159104" y="4081389"/>
            <a:ext cx="6497423" cy="634627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16632" y="3749609"/>
            <a:ext cx="24481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研究（調査）の参加施設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159104" y="6588224"/>
            <a:ext cx="6497423" cy="63152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130600" y="7524328"/>
            <a:ext cx="6497423" cy="63152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500"/>
              </a:lnSpc>
            </a:pPr>
            <a:r>
              <a: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この研究は、</a:t>
            </a:r>
            <a:r>
              <a:rPr lang="ja-JP" altLang="en-US" sz="120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食道学会研究推進委員会</a:t>
            </a:r>
            <a:r>
              <a: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が研究事務局を担当しています。</a:t>
            </a:r>
            <a:endParaRPr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　　　　　　研究責任者：〇〇〇〇（〇〇大学大学院　〇〇外科）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937943" y="81902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資料３</a:t>
            </a:r>
          </a:p>
        </p:txBody>
      </p:sp>
    </p:spTree>
    <p:extLst>
      <p:ext uri="{BB962C8B-B14F-4D97-AF65-F5344CB8AC3E}">
        <p14:creationId xmlns:p14="http://schemas.microsoft.com/office/powerpoint/2010/main" val="1146370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84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ゴシック</vt:lpstr>
      <vt:lpstr>Arial</vt:lpstr>
      <vt:lpstr>Calibri</vt:lpstr>
      <vt:lpstr>Wingdings</vt:lpstr>
      <vt:lpstr>Office ​​テーマ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V.D.Secretary</dc:creator>
  <cp:lastModifiedBy>日本食道学会事務局</cp:lastModifiedBy>
  <cp:revision>25</cp:revision>
  <cp:lastPrinted>2015-04-09T01:36:37Z</cp:lastPrinted>
  <dcterms:created xsi:type="dcterms:W3CDTF">2015-04-08T06:16:34Z</dcterms:created>
  <dcterms:modified xsi:type="dcterms:W3CDTF">2018-11-20T05:25:13Z</dcterms:modified>
</cp:coreProperties>
</file>